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682"/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8"/>
    <p:restoredTop sz="94641"/>
  </p:normalViewPr>
  <p:slideViewPr>
    <p:cSldViewPr snapToGrid="0" snapToObjects="1">
      <p:cViewPr varScale="1">
        <p:scale>
          <a:sx n="157" d="100"/>
          <a:sy n="157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461F26-9F4C-D64B-8D19-ADF79B05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69" y="864704"/>
            <a:ext cx="7444674" cy="532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73C3EBD-97F5-7F4E-8D80-4AD094B1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168479"/>
            <a:ext cx="7468949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00EA94-2708-2E0C-7B42-1A6A60994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B1A06C-CE5B-68CC-FECF-E0D421188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E7132F5-ECCB-67B4-A719-30908FC67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147" y="168965"/>
            <a:ext cx="1274819" cy="597289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2301" y="144689"/>
            <a:ext cx="6109048" cy="59647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6E478-948F-BC6E-F881-F07842516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F14A8D-3909-607C-648F-5CA1B315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E7484-3B9C-F8BC-5992-21752519F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1" y="1201494"/>
            <a:ext cx="7347655" cy="2387600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2" y="3681169"/>
            <a:ext cx="73476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210993-207B-2DB9-A4A3-4105EBB5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7916A-E9D8-BFFA-1893-AE1E25B3F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D01321-E9C9-F6A0-C098-C2A314722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939" y="932432"/>
            <a:ext cx="3635962" cy="4995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8819" y="924340"/>
            <a:ext cx="3724800" cy="4995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61DEA0-18B4-C452-CCA2-48E3B749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989A32B-C45D-B1CF-1056-00E29C9A9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A3F255-A18E-02B5-D636-DB27E9EDD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AF99916-22A0-FB61-1AC4-5226322B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168479"/>
            <a:ext cx="7468949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53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710" y="938089"/>
            <a:ext cx="3655284" cy="598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4D4138-81B8-684C-983C-663FEF6962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71285" y="954273"/>
            <a:ext cx="3748518" cy="598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7EF53C-87D7-63FA-BC2B-63F59514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168479"/>
            <a:ext cx="7468949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8C3CA6-7F70-54A4-EF30-7C969A02E9B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3939" y="1683142"/>
            <a:ext cx="3635962" cy="4244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120ABC5-83D9-C4FC-C547-DDE2D86F1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8819" y="1675050"/>
            <a:ext cx="3724800" cy="4244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32E0304-7CCE-6B89-2225-77036DDE7B3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5F6650E-9B88-D493-1CBB-32D221E51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8ABE065-2B02-FF34-4ED2-540B50286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E088E94-8A59-D14F-843A-EC61A570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47" y="152295"/>
            <a:ext cx="7662510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DA1404-114F-16F5-4F86-1F8F8C88E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E47081-331D-BD1C-EB56-587B719FF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EF065-0369-5507-FF7F-0C9B90D36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80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50" y="288201"/>
            <a:ext cx="356814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151" y="296292"/>
            <a:ext cx="3807744" cy="574845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550" y="1888400"/>
            <a:ext cx="3568148" cy="4148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A1D3A9-6E37-BE5B-4892-9F04F11D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526B503-5340-D93B-A8DF-2D7FF0B17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E2F39C-8244-04E5-A274-51341B8CB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9946" y="69716"/>
            <a:ext cx="7496040" cy="51065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1341B-E0B6-874A-B6D3-E7BC9A62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86" y="5292191"/>
            <a:ext cx="7524976" cy="390089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FE097C1-ABE3-1443-9F1B-3CD5C6B3F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194" y="5712977"/>
            <a:ext cx="7549252" cy="342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921B69-9642-BE7B-6C7E-CA4312BF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C31729-7412-3B78-30AC-63BE6512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FA1414-11DF-AE1A-F719-E9B4D6241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685" y="937708"/>
            <a:ext cx="7458394" cy="50342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EBAF5C-FE9D-614F-B2EA-8EE28150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1" y="168479"/>
            <a:ext cx="7495303" cy="61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5289626-E42A-089F-3AC6-22B28A6C9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8E50B7-C3C2-C4A4-35A6-94D4D3E5B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3D2F002-5674-0648-969E-F3C15EA8A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8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F781F6-E798-3643-AD4F-1DEC83E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12" y="199000"/>
            <a:ext cx="7426729" cy="46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41BF02-A989-6741-892B-C914B388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613" y="832335"/>
            <a:ext cx="7426729" cy="50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E35F1B0-6CB8-D543-A046-83020010A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59" y="6340971"/>
            <a:ext cx="6678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7/5/22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D4781E-F16C-C74D-B4D3-7EF5D06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370" y="6340971"/>
            <a:ext cx="12788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FB1EB9-F3D3-9B4B-AC50-402D6962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740" y="6338673"/>
            <a:ext cx="5193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226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1D1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1D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A8A31-FE8E-AAEC-5441-8287EFD60BE9}"/>
              </a:ext>
            </a:extLst>
          </p:cNvPr>
          <p:cNvSpPr txBox="1"/>
          <p:nvPr/>
        </p:nvSpPr>
        <p:spPr>
          <a:xfrm>
            <a:off x="1896035" y="2415193"/>
            <a:ext cx="535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A962-4F5D-E3BA-6E4E-A056DFBC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EA01-A0C7-C550-2709-97B20B40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0205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3197AD-EE1B-4FC7-9E39-E41526EC70DB}"/>
</file>

<file path=customXml/itemProps2.xml><?xml version="1.0" encoding="utf-8"?>
<ds:datastoreItem xmlns:ds="http://schemas.openxmlformats.org/officeDocument/2006/customXml" ds:itemID="{979A7393-FF7B-4CF7-A61E-B082B22E54AA}"/>
</file>

<file path=customXml/itemProps3.xml><?xml version="1.0" encoding="utf-8"?>
<ds:datastoreItem xmlns:ds="http://schemas.openxmlformats.org/officeDocument/2006/customXml" ds:itemID="{C9BD45F1-7A35-40A4-9945-5C76BB2A53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Daniel Schroeder</cp:lastModifiedBy>
  <cp:revision>23</cp:revision>
  <dcterms:created xsi:type="dcterms:W3CDTF">2019-02-19T08:25:53Z</dcterms:created>
  <dcterms:modified xsi:type="dcterms:W3CDTF">2022-07-05T14:30:36Z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