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5" r:id="rId6"/>
    <p:sldId id="264" r:id="rId7"/>
    <p:sldId id="263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91F"/>
    <a:srgbClr val="322682"/>
    <a:srgbClr val="1F5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3"/>
    <p:restoredTop sz="94641"/>
  </p:normalViewPr>
  <p:slideViewPr>
    <p:cSldViewPr snapToGrid="0" snapToObjects="1">
      <p:cViewPr varScale="1">
        <p:scale>
          <a:sx n="84" d="100"/>
          <a:sy n="84" d="100"/>
        </p:scale>
        <p:origin x="9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ya Parvanova" userId="23a55e36-1434-49fc-802e-70fb0ab7940e" providerId="ADAL" clId="{637F495C-FD6D-4B90-A0AF-187F81E1A18D}"/>
    <pc:docChg chg="undo custSel modSld">
      <pc:chgData name="Nadya Parvanova" userId="23a55e36-1434-49fc-802e-70fb0ab7940e" providerId="ADAL" clId="{637F495C-FD6D-4B90-A0AF-187F81E1A18D}" dt="2022-07-06T08:18:02.108" v="1" actId="478"/>
      <pc:docMkLst>
        <pc:docMk/>
      </pc:docMkLst>
      <pc:sldChg chg="addSp delSp mod">
        <pc:chgData name="Nadya Parvanova" userId="23a55e36-1434-49fc-802e-70fb0ab7940e" providerId="ADAL" clId="{637F495C-FD6D-4B90-A0AF-187F81E1A18D}" dt="2022-07-06T08:18:02.108" v="1" actId="478"/>
        <pc:sldMkLst>
          <pc:docMk/>
          <pc:sldMk cId="338993921" sldId="256"/>
        </pc:sldMkLst>
        <pc:spChg chg="add del">
          <ac:chgData name="Nadya Parvanova" userId="23a55e36-1434-49fc-802e-70fb0ab7940e" providerId="ADAL" clId="{637F495C-FD6D-4B90-A0AF-187F81E1A18D}" dt="2022-07-06T08:18:02.108" v="1" actId="478"/>
          <ac:spMkLst>
            <pc:docMk/>
            <pc:sldMk cId="338993921" sldId="256"/>
            <ac:spMk id="2" creationId="{744D6802-0604-FC47-9D81-8B96C699F25F}"/>
          </ac:spMkLst>
        </pc:spChg>
      </pc:sldChg>
    </pc:docChg>
  </pc:docChgLst>
  <pc:docChgLst>
    <pc:chgData name="Stephanie Orzech" userId="9a4bd257-e819-4f95-a26f-3d6b4238c8fd" providerId="ADAL" clId="{66260E86-5B3E-4737-AE0B-2FD2791259C1}"/>
    <pc:docChg chg="custSel addSld modSld">
      <pc:chgData name="Stephanie Orzech" userId="9a4bd257-e819-4f95-a26f-3d6b4238c8fd" providerId="ADAL" clId="{66260E86-5B3E-4737-AE0B-2FD2791259C1}" dt="2024-02-08T13:56:33.642" v="18" actId="120"/>
      <pc:docMkLst>
        <pc:docMk/>
      </pc:docMkLst>
      <pc:sldChg chg="delSp mod">
        <pc:chgData name="Stephanie Orzech" userId="9a4bd257-e819-4f95-a26f-3d6b4238c8fd" providerId="ADAL" clId="{66260E86-5B3E-4737-AE0B-2FD2791259C1}" dt="2024-02-08T13:51:54.148" v="0" actId="478"/>
        <pc:sldMkLst>
          <pc:docMk/>
          <pc:sldMk cId="338993921" sldId="256"/>
        </pc:sldMkLst>
        <pc:spChg chg="del">
          <ac:chgData name="Stephanie Orzech" userId="9a4bd257-e819-4f95-a26f-3d6b4238c8fd" providerId="ADAL" clId="{66260E86-5B3E-4737-AE0B-2FD2791259C1}" dt="2024-02-08T13:51:54.148" v="0" actId="478"/>
          <ac:spMkLst>
            <pc:docMk/>
            <pc:sldMk cId="338993921" sldId="256"/>
            <ac:spMk id="2" creationId="{744D6802-0604-FC47-9D81-8B96C699F25F}"/>
          </ac:spMkLst>
        </pc:spChg>
      </pc:sldChg>
      <pc:sldChg chg="addSp delSp modSp new mod">
        <pc:chgData name="Stephanie Orzech" userId="9a4bd257-e819-4f95-a26f-3d6b4238c8fd" providerId="ADAL" clId="{66260E86-5B3E-4737-AE0B-2FD2791259C1}" dt="2024-02-08T13:56:33.642" v="18" actId="120"/>
        <pc:sldMkLst>
          <pc:docMk/>
          <pc:sldMk cId="2527368382" sldId="264"/>
        </pc:sldMkLst>
        <pc:spChg chg="add mod">
          <ac:chgData name="Stephanie Orzech" userId="9a4bd257-e819-4f95-a26f-3d6b4238c8fd" providerId="ADAL" clId="{66260E86-5B3E-4737-AE0B-2FD2791259C1}" dt="2024-02-08T13:53:29.584" v="5"/>
          <ac:spMkLst>
            <pc:docMk/>
            <pc:sldMk cId="2527368382" sldId="264"/>
            <ac:spMk id="3" creationId="{1796B8F3-FA4C-0F24-F3F3-52C6F20B85A5}"/>
          </ac:spMkLst>
        </pc:spChg>
        <pc:spChg chg="add mod">
          <ac:chgData name="Stephanie Orzech" userId="9a4bd257-e819-4f95-a26f-3d6b4238c8fd" providerId="ADAL" clId="{66260E86-5B3E-4737-AE0B-2FD2791259C1}" dt="2024-02-08T13:56:33.642" v="18" actId="120"/>
          <ac:spMkLst>
            <pc:docMk/>
            <pc:sldMk cId="2527368382" sldId="264"/>
            <ac:spMk id="4" creationId="{A5A7875E-253B-EB3A-AB27-9103F6F0BA9C}"/>
          </ac:spMkLst>
        </pc:spChg>
        <pc:graphicFrameChg chg="add del mod">
          <ac:chgData name="Stephanie Orzech" userId="9a4bd257-e819-4f95-a26f-3d6b4238c8fd" providerId="ADAL" clId="{66260E86-5B3E-4737-AE0B-2FD2791259C1}" dt="2024-02-08T13:53:01.082" v="4" actId="478"/>
          <ac:graphicFrameMkLst>
            <pc:docMk/>
            <pc:sldMk cId="2527368382" sldId="264"/>
            <ac:graphicFrameMk id="2" creationId="{1E222A54-273F-3933-5F3C-51C232E2A137}"/>
          </ac:graphicFrameMkLst>
        </pc:graphicFrameChg>
      </pc:sldChg>
      <pc:sldChg chg="addSp modSp new mod">
        <pc:chgData name="Stephanie Orzech" userId="9a4bd257-e819-4f95-a26f-3d6b4238c8fd" providerId="ADAL" clId="{66260E86-5B3E-4737-AE0B-2FD2791259C1}" dt="2024-02-08T13:55:57.548" v="16" actId="1076"/>
        <pc:sldMkLst>
          <pc:docMk/>
          <pc:sldMk cId="2077442487" sldId="265"/>
        </pc:sldMkLst>
        <pc:spChg chg="add mod">
          <ac:chgData name="Stephanie Orzech" userId="9a4bd257-e819-4f95-a26f-3d6b4238c8fd" providerId="ADAL" clId="{66260E86-5B3E-4737-AE0B-2FD2791259C1}" dt="2024-02-08T13:54:27.828" v="7"/>
          <ac:spMkLst>
            <pc:docMk/>
            <pc:sldMk cId="2077442487" sldId="265"/>
            <ac:spMk id="2" creationId="{ECEC19FA-6CD9-B78D-ABAA-4E25E412494E}"/>
          </ac:spMkLst>
        </pc:spChg>
        <pc:spChg chg="add mod">
          <ac:chgData name="Stephanie Orzech" userId="9a4bd257-e819-4f95-a26f-3d6b4238c8fd" providerId="ADAL" clId="{66260E86-5B3E-4737-AE0B-2FD2791259C1}" dt="2024-02-08T13:54:27.828" v="7"/>
          <ac:spMkLst>
            <pc:docMk/>
            <pc:sldMk cId="2077442487" sldId="265"/>
            <ac:spMk id="3" creationId="{684CE23E-F1D4-3BD6-635B-480FB5E1FFD5}"/>
          </ac:spMkLst>
        </pc:spChg>
        <pc:spChg chg="add mod">
          <ac:chgData name="Stephanie Orzech" userId="9a4bd257-e819-4f95-a26f-3d6b4238c8fd" providerId="ADAL" clId="{66260E86-5B3E-4737-AE0B-2FD2791259C1}" dt="2024-02-08T13:55:57.548" v="16" actId="1076"/>
          <ac:spMkLst>
            <pc:docMk/>
            <pc:sldMk cId="2077442487" sldId="265"/>
            <ac:spMk id="5" creationId="{FCB18862-20A7-1ABE-31DC-52725A7F38CC}"/>
          </ac:spMkLst>
        </pc:spChg>
        <pc:spChg chg="add mod">
          <ac:chgData name="Stephanie Orzech" userId="9a4bd257-e819-4f95-a26f-3d6b4238c8fd" providerId="ADAL" clId="{66260E86-5B3E-4737-AE0B-2FD2791259C1}" dt="2024-02-08T13:55:52.943" v="15" actId="255"/>
          <ac:spMkLst>
            <pc:docMk/>
            <pc:sldMk cId="2077442487" sldId="265"/>
            <ac:spMk id="7" creationId="{91666EBA-2DBE-AE84-F85B-75576565FA5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805" y="841772"/>
            <a:ext cx="7478050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805" y="2701528"/>
            <a:ext cx="747805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2383" y="178420"/>
            <a:ext cx="1149129" cy="414714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672" y="170985"/>
            <a:ext cx="6205338" cy="41545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6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574" y="810323"/>
            <a:ext cx="3546578" cy="3445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969" y="810322"/>
            <a:ext cx="3748675" cy="3445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8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718" y="746104"/>
            <a:ext cx="3547433" cy="376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68CC158-F26E-8043-AE42-17E931CAB99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958909" y="746105"/>
            <a:ext cx="3765169" cy="376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0A538A-2406-6454-D522-1B5948D7829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74574" y="1211767"/>
            <a:ext cx="3546578" cy="3044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6E606B3-7B72-E357-D42C-8B81C91E0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7969" y="1211766"/>
            <a:ext cx="3748675" cy="3044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0DB29C-35F6-9BFE-F362-59C415DC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63" y="180875"/>
            <a:ext cx="7426713" cy="467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3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0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51" y="244741"/>
            <a:ext cx="280192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126" y="237893"/>
            <a:ext cx="4466781" cy="420772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551" y="1561172"/>
            <a:ext cx="2801927" cy="281683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6093" y="193288"/>
            <a:ext cx="7480023" cy="337789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2A0CD6-6B95-804E-A63F-711944D3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2" y="3687337"/>
            <a:ext cx="7485485" cy="4264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B353B4-E17F-2B4C-BB3B-5DA362E8C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199" y="4170556"/>
            <a:ext cx="7492917" cy="30097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06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8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063" y="180875"/>
            <a:ext cx="7426713" cy="46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441" y="817756"/>
            <a:ext cx="7434637" cy="3642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2660" y="4664404"/>
            <a:ext cx="6482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68898" y="4664404"/>
            <a:ext cx="1477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0806" y="4655329"/>
            <a:ext cx="45395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32268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6191F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6191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6191F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6191F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6191F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9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B18862-20A7-1ABE-31DC-52725A7F38CC}"/>
              </a:ext>
            </a:extLst>
          </p:cNvPr>
          <p:cNvSpPr txBox="1"/>
          <p:nvPr/>
        </p:nvSpPr>
        <p:spPr>
          <a:xfrm>
            <a:off x="571500" y="1007388"/>
            <a:ext cx="7185660" cy="3550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Disclosures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Scientific Advisory Board: (Include company names and corresponding amounts)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Scientific Research: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Speaker’s Bureau: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Stock Holder: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Stock Options: (Include company name and declare percentage of total stock options)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Product Royalties: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Employed by: </a:t>
            </a:r>
            <a:br>
              <a:rPr lang="en-US" sz="140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Any off label uses of devices or products will be disclosed and discussed in a balanced manner.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 commercial company or product names or logos will be used in this presentation.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666EBA-2DBE-AE84-F85B-75576565FA59}"/>
              </a:ext>
            </a:extLst>
          </p:cNvPr>
          <p:cNvSpPr txBox="1"/>
          <p:nvPr/>
        </p:nvSpPr>
        <p:spPr>
          <a:xfrm>
            <a:off x="571500" y="84058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Session Title </a:t>
            </a:r>
            <a:br>
              <a:rPr lang="en-US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Name of Speaker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744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796B8F3-FA4C-0F24-F3F3-52C6F20B85A5}"/>
              </a:ext>
            </a:extLst>
          </p:cNvPr>
          <p:cNvSpPr txBox="1">
            <a:spLocks/>
          </p:cNvSpPr>
          <p:nvPr/>
        </p:nvSpPr>
        <p:spPr>
          <a:xfrm>
            <a:off x="471628" y="2172095"/>
            <a:ext cx="8200743" cy="19743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Your professional title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Your institution or company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Your city and country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A7875E-253B-EB3A-AB27-9103F6F0BA9C}"/>
              </a:ext>
            </a:extLst>
          </p:cNvPr>
          <p:cNvSpPr txBox="1">
            <a:spLocks/>
          </p:cNvSpPr>
          <p:nvPr/>
        </p:nvSpPr>
        <p:spPr>
          <a:xfrm>
            <a:off x="148839" y="432030"/>
            <a:ext cx="7816223" cy="1130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E319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Title of your presentation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Your name and credentials (e.g. MD, PhD, etc.)</a:t>
            </a:r>
          </a:p>
        </p:txBody>
      </p:sp>
    </p:spTree>
    <p:extLst>
      <p:ext uri="{BB962C8B-B14F-4D97-AF65-F5344CB8AC3E}">
        <p14:creationId xmlns:p14="http://schemas.microsoft.com/office/powerpoint/2010/main" val="252736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68F5-9EE2-694F-B82A-93586961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F8C05-2652-DD44-95E4-015298187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73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lcf76f155ced4ddcb4097134ff3c332f xmlns="da83ed45-6997-4ba6-9406-030cd561517a">
      <Terms xmlns="http://schemas.microsoft.com/office/infopath/2007/PartnerControls"/>
    </lcf76f155ced4ddcb4097134ff3c332f>
    <TaxCatchAll xmlns="eb3f7de7-c935-4ca6-a12c-1f73773710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69351516EC7DF0459FFF5FAF269C0D87" ma:contentTypeVersion="12" ma:contentTypeDescription="" ma:contentTypeScope="" ma:versionID="b7b1c307dd19ac50d484fc7e3118cebf">
  <xsd:schema xmlns:xsd="http://www.w3.org/2001/XMLSchema" xmlns:xs="http://www.w3.org/2001/XMLSchema" xmlns:p="http://schemas.microsoft.com/office/2006/metadata/properties" xmlns:ns2="eb3f7de7-c935-4ca6-a12c-1f73773710ec" xmlns:ns3="da83ed45-6997-4ba6-9406-030cd561517a" targetNamespace="http://schemas.microsoft.com/office/2006/metadata/properties" ma:root="true" ma:fieldsID="da80be1b346a44fd3f0e432b02da314c" ns2:_="" ns3:_="">
    <xsd:import namespace="eb3f7de7-c935-4ca6-a12c-1f73773710ec"/>
    <xsd:import namespace="da83ed45-6997-4ba6-9406-030cd561517a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3ed45-6997-4ba6-9406-030cd56151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4FC1FA-3B05-40DA-B594-C0A7DB13BED0}">
  <ds:schemaRefs>
    <ds:schemaRef ds:uri="http://purl.org/dc/terms/"/>
    <ds:schemaRef ds:uri="eb3f7de7-c935-4ca6-a12c-1f73773710e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da83ed45-6997-4ba6-9406-030cd561517a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50BAA6-DE8B-4C0F-8228-7117E3813B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9BD933-A55E-40DA-AB4C-775D124F37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da83ed45-6997-4ba6-9406-030cd56151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115</Words>
  <Application>Microsoft Office PowerPoint</Application>
  <PresentationFormat>On-screen Show (16:9)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Stephanie Orzech</cp:lastModifiedBy>
  <cp:revision>25</cp:revision>
  <dcterms:created xsi:type="dcterms:W3CDTF">2019-02-19T08:25:53Z</dcterms:created>
  <dcterms:modified xsi:type="dcterms:W3CDTF">2024-02-08T13:56:35Z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0x01010037EA2DD516505C4D92B92F8677CFB6850069351516EC7DF0459FFF5FAF269C0D87</vt:lpwstr>
  </property>
  <property fmtid="{D5CDD505-2E9C-101B-9397-08002B2CF9AE}" pid="3" name="MediaServiceImageTags">
    <vt:lpwstr/>
  </property>
</Properties>
</file>