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sldIdLst>
    <p:sldId id="263" r:id="rId5"/>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191F"/>
    <a:srgbClr val="322682"/>
    <a:srgbClr val="1F58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75C37E-226A-45D7-B7BA-9B60C0C9463E}" v="1" dt="2024-02-08T13:46:46.7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63"/>
    <p:restoredTop sz="94641"/>
  </p:normalViewPr>
  <p:slideViewPr>
    <p:cSldViewPr snapToGrid="0" snapToObjects="1">
      <p:cViewPr varScale="1">
        <p:scale>
          <a:sx n="84" d="100"/>
          <a:sy n="84" d="100"/>
        </p:scale>
        <p:origin x="9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anie Orzech" userId="9a4bd257-e819-4f95-a26f-3d6b4238c8fd" providerId="ADAL" clId="{5B75C37E-226A-45D7-B7BA-9B60C0C9463E}"/>
    <pc:docChg chg="custSel modSld">
      <pc:chgData name="Stephanie Orzech" userId="9a4bd257-e819-4f95-a26f-3d6b4238c8fd" providerId="ADAL" clId="{5B75C37E-226A-45D7-B7BA-9B60C0C9463E}" dt="2024-02-08T13:47:32.484" v="5" actId="1076"/>
      <pc:docMkLst>
        <pc:docMk/>
      </pc:docMkLst>
      <pc:sldChg chg="addSp delSp modSp mod">
        <pc:chgData name="Stephanie Orzech" userId="9a4bd257-e819-4f95-a26f-3d6b4238c8fd" providerId="ADAL" clId="{5B75C37E-226A-45D7-B7BA-9B60C0C9463E}" dt="2024-02-08T13:47:32.484" v="5" actId="1076"/>
        <pc:sldMkLst>
          <pc:docMk/>
          <pc:sldMk cId="815973133" sldId="263"/>
        </pc:sldMkLst>
        <pc:spChg chg="del">
          <ac:chgData name="Stephanie Orzech" userId="9a4bd257-e819-4f95-a26f-3d6b4238c8fd" providerId="ADAL" clId="{5B75C37E-226A-45D7-B7BA-9B60C0C9463E}" dt="2024-02-08T13:46:53.043" v="1" actId="478"/>
          <ac:spMkLst>
            <pc:docMk/>
            <pc:sldMk cId="815973133" sldId="263"/>
            <ac:spMk id="2" creationId="{3E4F68F5-9EE2-694F-B82A-935869611323}"/>
          </ac:spMkLst>
        </pc:spChg>
        <pc:spChg chg="del">
          <ac:chgData name="Stephanie Orzech" userId="9a4bd257-e819-4f95-a26f-3d6b4238c8fd" providerId="ADAL" clId="{5B75C37E-226A-45D7-B7BA-9B60C0C9463E}" dt="2024-02-08T13:47:08.305" v="3" actId="478"/>
          <ac:spMkLst>
            <pc:docMk/>
            <pc:sldMk cId="815973133" sldId="263"/>
            <ac:spMk id="3" creationId="{D5AF8C05-2652-DD44-95E4-0152981877D7}"/>
          </ac:spMkLst>
        </pc:spChg>
        <pc:spChg chg="add mod">
          <ac:chgData name="Stephanie Orzech" userId="9a4bd257-e819-4f95-a26f-3d6b4238c8fd" providerId="ADAL" clId="{5B75C37E-226A-45D7-B7BA-9B60C0C9463E}" dt="2024-02-08T13:47:32.484" v="5" actId="1076"/>
          <ac:spMkLst>
            <pc:docMk/>
            <pc:sldMk cId="815973133" sldId="263"/>
            <ac:spMk id="4" creationId="{40E4117C-AAE2-5ADA-A364-6A22539FEF12}"/>
          </ac:spMkLst>
        </pc:spChg>
        <pc:spChg chg="add mod">
          <ac:chgData name="Stephanie Orzech" userId="9a4bd257-e819-4f95-a26f-3d6b4238c8fd" providerId="ADAL" clId="{5B75C37E-226A-45D7-B7BA-9B60C0C9463E}" dt="2024-02-08T13:46:59.299" v="2" actId="1076"/>
          <ac:spMkLst>
            <pc:docMk/>
            <pc:sldMk cId="815973133" sldId="263"/>
            <ac:spMk id="5" creationId="{CB70BEF1-315F-FD6E-EC7E-78835A91857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827D0E-A0A8-404F-9DB8-E875D0A618D0}" type="datetimeFigureOut">
              <a:rPr lang="en-US" smtClean="0"/>
              <a:t>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CC8E66-6861-4CE1-A8DB-3CAB5C4F7700}" type="slidenum">
              <a:rPr lang="en-US" smtClean="0"/>
              <a:t>‹#›</a:t>
            </a:fld>
            <a:endParaRPr lang="en-US"/>
          </a:p>
        </p:txBody>
      </p:sp>
    </p:spTree>
    <p:extLst>
      <p:ext uri="{BB962C8B-B14F-4D97-AF65-F5344CB8AC3E}">
        <p14:creationId xmlns:p14="http://schemas.microsoft.com/office/powerpoint/2010/main" val="1156586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a:solidFill>
                  <a:schemeClr val="tx1"/>
                </a:solidFill>
                <a:effectLst/>
                <a:latin typeface="+mn-lt"/>
                <a:ea typeface="+mn-ea"/>
                <a:cs typeface="+mn-cs"/>
              </a:rPr>
              <a:t>Instructions for Transparency and Disclosure</a:t>
            </a:r>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Please disclose all relevant financial relationships, including the company name, the nature of the relationship (i.e., your role), and what was received (e.g., “honorarium</a:t>
            </a:r>
            <a:r>
              <a:rPr lang="en-US" sz="1200" b="1" i="0" u="none" strike="noStrike" kern="1200" dirty="0">
                <a:solidFill>
                  <a:schemeClr val="tx1"/>
                </a:solidFill>
                <a:effectLst/>
                <a:latin typeface="+mn-lt"/>
                <a:ea typeface="+mn-ea"/>
                <a:cs typeface="+mn-cs"/>
              </a:rPr>
              <a:t>”) by you, an immediate family member, spouse or partner within the past three (3) years</a:t>
            </a:r>
            <a:r>
              <a:rPr lang="en-US" sz="1200" b="0" i="0" u="none" strike="noStrike" kern="1200" dirty="0">
                <a:solidFill>
                  <a:schemeClr val="tx1"/>
                </a:solidFill>
                <a:effectLst/>
                <a:latin typeface="+mn-lt"/>
                <a:ea typeface="+mn-ea"/>
                <a:cs typeface="+mn-cs"/>
              </a:rPr>
              <a:t>, and the corresponding amounts in US Dollars. Where the value is potential, the percentage of the total stock options should be declared. If you have no conflicts, simply state, “No conflicts of interest.” You will be required to display this slide for at least 30 seconds from the podium to allow enough time for the audience to review and digest the information.</a:t>
            </a:r>
          </a:p>
          <a:p>
            <a:r>
              <a:rPr lang="en-US" sz="1200" b="0" i="0" u="none" strike="noStrike" kern="1200" dirty="0">
                <a:solidFill>
                  <a:schemeClr val="tx1"/>
                </a:solidFill>
                <a:effectLst/>
                <a:latin typeface="+mn-lt"/>
                <a:ea typeface="+mn-ea"/>
                <a:cs typeface="+mn-cs"/>
              </a:rPr>
              <a:t>e.g. Scientific Advisory Board: GSK – $20,000; Pfizer – $500</a:t>
            </a:r>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Any off-label use of products or therapies must also be disclosed.</a:t>
            </a:r>
          </a:p>
          <a:p>
            <a:endParaRPr lang="en-US" dirty="0"/>
          </a:p>
        </p:txBody>
      </p:sp>
      <p:sp>
        <p:nvSpPr>
          <p:cNvPr id="4" name="Slide Number Placeholder 3"/>
          <p:cNvSpPr>
            <a:spLocks noGrp="1"/>
          </p:cNvSpPr>
          <p:nvPr>
            <p:ph type="sldNum" sz="quarter" idx="5"/>
          </p:nvPr>
        </p:nvSpPr>
        <p:spPr/>
        <p:txBody>
          <a:bodyPr/>
          <a:lstStyle/>
          <a:p>
            <a:fld id="{49CC8E66-6861-4CE1-A8DB-3CAB5C4F7700}" type="slidenum">
              <a:rPr lang="en-US" smtClean="0"/>
              <a:t>1</a:t>
            </a:fld>
            <a:endParaRPr lang="en-US"/>
          </a:p>
        </p:txBody>
      </p:sp>
    </p:spTree>
    <p:extLst>
      <p:ext uri="{BB962C8B-B14F-4D97-AF65-F5344CB8AC3E}">
        <p14:creationId xmlns:p14="http://schemas.microsoft.com/office/powerpoint/2010/main" val="165852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7805" y="841772"/>
            <a:ext cx="7478050" cy="1790700"/>
          </a:xfrm>
        </p:spPr>
        <p:txBody>
          <a:bodyPr anchor="b"/>
          <a:lstStyle>
            <a:lvl1pPr algn="l">
              <a:defRPr sz="4500"/>
            </a:lvl1pPr>
          </a:lstStyle>
          <a:p>
            <a:r>
              <a:rPr lang="en-US"/>
              <a:t>Click to edit Master title style</a:t>
            </a:r>
            <a:endParaRPr lang="en-US" dirty="0"/>
          </a:p>
        </p:txBody>
      </p:sp>
      <p:sp>
        <p:nvSpPr>
          <p:cNvPr id="3" name="Subtitle 2"/>
          <p:cNvSpPr>
            <a:spLocks noGrp="1"/>
          </p:cNvSpPr>
          <p:nvPr>
            <p:ph type="subTitle" idx="1"/>
          </p:nvPr>
        </p:nvSpPr>
        <p:spPr>
          <a:xfrm>
            <a:off x="327805" y="2701528"/>
            <a:ext cx="7478050" cy="1241822"/>
          </a:xfrm>
        </p:spPr>
        <p:txBody>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0C061-A80E-6C4B-915E-5A922F6B845E}"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4A9FC-2793-5F4D-AD69-1772F3321F7C}" type="slidenum">
              <a:rPr lang="en-US" smtClean="0"/>
              <a:t>‹#›</a:t>
            </a:fld>
            <a:endParaRPr lang="en-US"/>
          </a:p>
        </p:txBody>
      </p:sp>
    </p:spTree>
    <p:extLst>
      <p:ext uri="{BB962C8B-B14F-4D97-AF65-F5344CB8AC3E}">
        <p14:creationId xmlns:p14="http://schemas.microsoft.com/office/powerpoint/2010/main" val="3717672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2383" y="178420"/>
            <a:ext cx="1149129" cy="4147146"/>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284672" y="170985"/>
            <a:ext cx="6205338" cy="415458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0C061-A80E-6C4B-915E-5A922F6B845E}"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4A9FC-2793-5F4D-AD69-1772F3321F7C}" type="slidenum">
              <a:rPr lang="en-US" smtClean="0"/>
              <a:t>‹#›</a:t>
            </a:fld>
            <a:endParaRPr lang="en-US"/>
          </a:p>
        </p:txBody>
      </p:sp>
    </p:spTree>
    <p:extLst>
      <p:ext uri="{BB962C8B-B14F-4D97-AF65-F5344CB8AC3E}">
        <p14:creationId xmlns:p14="http://schemas.microsoft.com/office/powerpoint/2010/main" val="1853266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0C061-A80E-6C4B-915E-5A922F6B845E}"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4A9FC-2793-5F4D-AD69-1772F3321F7C}" type="slidenum">
              <a:rPr lang="en-US" smtClean="0"/>
              <a:t>‹#›</a:t>
            </a:fld>
            <a:endParaRPr lang="en-US"/>
          </a:p>
        </p:txBody>
      </p:sp>
    </p:spTree>
    <p:extLst>
      <p:ext uri="{BB962C8B-B14F-4D97-AF65-F5344CB8AC3E}">
        <p14:creationId xmlns:p14="http://schemas.microsoft.com/office/powerpoint/2010/main" val="3115087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74574" y="810323"/>
            <a:ext cx="3546578" cy="34456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67969" y="810322"/>
            <a:ext cx="3748675" cy="34456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0C061-A80E-6C4B-915E-5A922F6B845E}" type="datetimeFigureOut">
              <a:rPr lang="en-US" smtClean="0"/>
              <a:t>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4A9FC-2793-5F4D-AD69-1772F3321F7C}" type="slidenum">
              <a:rPr lang="en-US" smtClean="0"/>
              <a:t>‹#›</a:t>
            </a:fld>
            <a:endParaRPr lang="en-US"/>
          </a:p>
        </p:txBody>
      </p:sp>
    </p:spTree>
    <p:extLst>
      <p:ext uri="{BB962C8B-B14F-4D97-AF65-F5344CB8AC3E}">
        <p14:creationId xmlns:p14="http://schemas.microsoft.com/office/powerpoint/2010/main" val="2840080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73718" y="746104"/>
            <a:ext cx="3547433" cy="37613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7" name="Date Placeholder 6"/>
          <p:cNvSpPr>
            <a:spLocks noGrp="1"/>
          </p:cNvSpPr>
          <p:nvPr>
            <p:ph type="dt" sz="half" idx="10"/>
          </p:nvPr>
        </p:nvSpPr>
        <p:spPr/>
        <p:txBody>
          <a:bodyPr/>
          <a:lstStyle/>
          <a:p>
            <a:fld id="{B610C061-A80E-6C4B-915E-5A922F6B845E}" type="datetimeFigureOut">
              <a:rPr lang="en-US" smtClean="0"/>
              <a:t>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64A9FC-2793-5F4D-AD69-1772F3321F7C}" type="slidenum">
              <a:rPr lang="en-US" smtClean="0"/>
              <a:t>‹#›</a:t>
            </a:fld>
            <a:endParaRPr lang="en-US"/>
          </a:p>
        </p:txBody>
      </p:sp>
      <p:sp>
        <p:nvSpPr>
          <p:cNvPr id="14" name="Text Placeholder 2">
            <a:extLst>
              <a:ext uri="{FF2B5EF4-FFF2-40B4-BE49-F238E27FC236}">
                <a16:creationId xmlns:a16="http://schemas.microsoft.com/office/drawing/2014/main" id="{E68CC158-F26E-8043-AE42-17E931CAB99F}"/>
              </a:ext>
            </a:extLst>
          </p:cNvPr>
          <p:cNvSpPr>
            <a:spLocks noGrp="1"/>
          </p:cNvSpPr>
          <p:nvPr>
            <p:ph type="body" idx="14"/>
          </p:nvPr>
        </p:nvSpPr>
        <p:spPr>
          <a:xfrm>
            <a:off x="3958909" y="746105"/>
            <a:ext cx="3765169" cy="37613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1" name="Content Placeholder 2">
            <a:extLst>
              <a:ext uri="{FF2B5EF4-FFF2-40B4-BE49-F238E27FC236}">
                <a16:creationId xmlns:a16="http://schemas.microsoft.com/office/drawing/2014/main" id="{400A538A-2406-6454-D522-1B5948D78294}"/>
              </a:ext>
            </a:extLst>
          </p:cNvPr>
          <p:cNvSpPr>
            <a:spLocks noGrp="1"/>
          </p:cNvSpPr>
          <p:nvPr>
            <p:ph sz="half" idx="15"/>
          </p:nvPr>
        </p:nvSpPr>
        <p:spPr>
          <a:xfrm>
            <a:off x="274574" y="1211767"/>
            <a:ext cx="3546578" cy="3044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3">
            <a:extLst>
              <a:ext uri="{FF2B5EF4-FFF2-40B4-BE49-F238E27FC236}">
                <a16:creationId xmlns:a16="http://schemas.microsoft.com/office/drawing/2014/main" id="{E6E606B3-7B72-E357-D42C-8B81C91E0220}"/>
              </a:ext>
            </a:extLst>
          </p:cNvPr>
          <p:cNvSpPr>
            <a:spLocks noGrp="1"/>
          </p:cNvSpPr>
          <p:nvPr>
            <p:ph sz="half" idx="2"/>
          </p:nvPr>
        </p:nvSpPr>
        <p:spPr>
          <a:xfrm>
            <a:off x="3967969" y="1211766"/>
            <a:ext cx="3748675" cy="3044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1">
            <a:extLst>
              <a:ext uri="{FF2B5EF4-FFF2-40B4-BE49-F238E27FC236}">
                <a16:creationId xmlns:a16="http://schemas.microsoft.com/office/drawing/2014/main" id="{D60DB29C-35F6-9BFE-F362-59C415DC9C9F}"/>
              </a:ext>
            </a:extLst>
          </p:cNvPr>
          <p:cNvSpPr>
            <a:spLocks noGrp="1"/>
          </p:cNvSpPr>
          <p:nvPr>
            <p:ph type="title"/>
          </p:nvPr>
        </p:nvSpPr>
        <p:spPr>
          <a:xfrm>
            <a:off x="275063" y="180875"/>
            <a:ext cx="7426713" cy="467561"/>
          </a:xfrm>
        </p:spPr>
        <p:txBody>
          <a:bodyPr/>
          <a:lstStyle/>
          <a:p>
            <a:r>
              <a:rPr lang="en-US"/>
              <a:t>Click to edit Master title style</a:t>
            </a:r>
            <a:endParaRPr lang="en-US" dirty="0"/>
          </a:p>
        </p:txBody>
      </p:sp>
    </p:spTree>
    <p:extLst>
      <p:ext uri="{BB962C8B-B14F-4D97-AF65-F5344CB8AC3E}">
        <p14:creationId xmlns:p14="http://schemas.microsoft.com/office/powerpoint/2010/main" val="4029338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0C061-A80E-6C4B-915E-5A922F6B845E}" type="datetimeFigureOut">
              <a:rPr lang="en-US" smtClean="0"/>
              <a:t>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64A9FC-2793-5F4D-AD69-1772F3321F7C}" type="slidenum">
              <a:rPr lang="en-US" smtClean="0"/>
              <a:t>‹#›</a:t>
            </a:fld>
            <a:endParaRPr lang="en-US"/>
          </a:p>
        </p:txBody>
      </p:sp>
    </p:spTree>
    <p:extLst>
      <p:ext uri="{BB962C8B-B14F-4D97-AF65-F5344CB8AC3E}">
        <p14:creationId xmlns:p14="http://schemas.microsoft.com/office/powerpoint/2010/main" val="4080502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0C061-A80E-6C4B-915E-5A922F6B845E}" type="datetimeFigureOut">
              <a:rPr lang="en-US" smtClean="0"/>
              <a:t>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64A9FC-2793-5F4D-AD69-1772F3321F7C}" type="slidenum">
              <a:rPr lang="en-US" smtClean="0"/>
              <a:t>‹#›</a:t>
            </a:fld>
            <a:endParaRPr lang="en-US"/>
          </a:p>
        </p:txBody>
      </p:sp>
    </p:spTree>
    <p:extLst>
      <p:ext uri="{BB962C8B-B14F-4D97-AF65-F5344CB8AC3E}">
        <p14:creationId xmlns:p14="http://schemas.microsoft.com/office/powerpoint/2010/main" val="2347816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0551" y="244741"/>
            <a:ext cx="2801927"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220126" y="237893"/>
            <a:ext cx="4466781" cy="420772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10551" y="1561172"/>
            <a:ext cx="2801927" cy="281683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610C061-A80E-6C4B-915E-5A922F6B845E}" type="datetimeFigureOut">
              <a:rPr lang="en-US" smtClean="0"/>
              <a:t>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4A9FC-2793-5F4D-AD69-1772F3321F7C}" type="slidenum">
              <a:rPr lang="en-US" smtClean="0"/>
              <a:t>‹#›</a:t>
            </a:fld>
            <a:endParaRPr lang="en-US"/>
          </a:p>
        </p:txBody>
      </p:sp>
    </p:spTree>
    <p:extLst>
      <p:ext uri="{BB962C8B-B14F-4D97-AF65-F5344CB8AC3E}">
        <p14:creationId xmlns:p14="http://schemas.microsoft.com/office/powerpoint/2010/main" val="440578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96093" y="193288"/>
            <a:ext cx="7480023" cy="337789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5" name="Date Placeholder 4"/>
          <p:cNvSpPr>
            <a:spLocks noGrp="1"/>
          </p:cNvSpPr>
          <p:nvPr>
            <p:ph type="dt" sz="half" idx="10"/>
          </p:nvPr>
        </p:nvSpPr>
        <p:spPr/>
        <p:txBody>
          <a:bodyPr/>
          <a:lstStyle/>
          <a:p>
            <a:fld id="{B610C061-A80E-6C4B-915E-5A922F6B845E}" type="datetimeFigureOut">
              <a:rPr lang="en-US" smtClean="0"/>
              <a:t>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4A9FC-2793-5F4D-AD69-1772F3321F7C}" type="slidenum">
              <a:rPr lang="en-US" smtClean="0"/>
              <a:t>‹#›</a:t>
            </a:fld>
            <a:endParaRPr lang="en-US"/>
          </a:p>
        </p:txBody>
      </p:sp>
      <p:sp>
        <p:nvSpPr>
          <p:cNvPr id="8" name="Title 1">
            <a:extLst>
              <a:ext uri="{FF2B5EF4-FFF2-40B4-BE49-F238E27FC236}">
                <a16:creationId xmlns:a16="http://schemas.microsoft.com/office/drawing/2014/main" id="{1D2A0CD6-6B95-804E-A63F-711944D3129C}"/>
              </a:ext>
            </a:extLst>
          </p:cNvPr>
          <p:cNvSpPr>
            <a:spLocks noGrp="1"/>
          </p:cNvSpPr>
          <p:nvPr>
            <p:ph type="title"/>
          </p:nvPr>
        </p:nvSpPr>
        <p:spPr>
          <a:xfrm>
            <a:off x="290632" y="3687337"/>
            <a:ext cx="7485485" cy="426412"/>
          </a:xfrm>
        </p:spPr>
        <p:txBody>
          <a:bodyPr anchor="b"/>
          <a:lstStyle>
            <a:lvl1pPr>
              <a:defRPr sz="2400"/>
            </a:lvl1pPr>
          </a:lstStyle>
          <a:p>
            <a:r>
              <a:rPr lang="en-US"/>
              <a:t>Click to edit Master title style</a:t>
            </a:r>
            <a:endParaRPr lang="en-US" dirty="0"/>
          </a:p>
        </p:txBody>
      </p:sp>
      <p:sp>
        <p:nvSpPr>
          <p:cNvPr id="9" name="Text Placeholder 3">
            <a:extLst>
              <a:ext uri="{FF2B5EF4-FFF2-40B4-BE49-F238E27FC236}">
                <a16:creationId xmlns:a16="http://schemas.microsoft.com/office/drawing/2014/main" id="{CEB353B4-E17F-2B4C-BB3B-5DA362E8CEA1}"/>
              </a:ext>
            </a:extLst>
          </p:cNvPr>
          <p:cNvSpPr>
            <a:spLocks noGrp="1"/>
          </p:cNvSpPr>
          <p:nvPr>
            <p:ph type="body" sz="half" idx="2"/>
          </p:nvPr>
        </p:nvSpPr>
        <p:spPr>
          <a:xfrm>
            <a:off x="283199" y="4170556"/>
            <a:ext cx="7492917" cy="30097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1990067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0C061-A80E-6C4B-915E-5A922F6B845E}"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4A9FC-2793-5F4D-AD69-1772F3321F7C}" type="slidenum">
              <a:rPr lang="en-US" smtClean="0"/>
              <a:t>‹#›</a:t>
            </a:fld>
            <a:endParaRPr lang="en-US"/>
          </a:p>
        </p:txBody>
      </p:sp>
    </p:spTree>
    <p:extLst>
      <p:ext uri="{BB962C8B-B14F-4D97-AF65-F5344CB8AC3E}">
        <p14:creationId xmlns:p14="http://schemas.microsoft.com/office/powerpoint/2010/main" val="3628985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5063" y="180875"/>
            <a:ext cx="7426713" cy="46756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89441" y="817756"/>
            <a:ext cx="7434637" cy="364273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072660" y="4664404"/>
            <a:ext cx="648215"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B610C061-A80E-6C4B-915E-5A922F6B845E}" type="datetimeFigureOut">
              <a:rPr lang="en-US" smtClean="0"/>
              <a:t>2/8/2024</a:t>
            </a:fld>
            <a:endParaRPr lang="en-US"/>
          </a:p>
        </p:txBody>
      </p:sp>
      <p:sp>
        <p:nvSpPr>
          <p:cNvPr id="5" name="Footer Placeholder 4"/>
          <p:cNvSpPr>
            <a:spLocks noGrp="1"/>
          </p:cNvSpPr>
          <p:nvPr>
            <p:ph type="ftr" sz="quarter" idx="3"/>
          </p:nvPr>
        </p:nvSpPr>
        <p:spPr>
          <a:xfrm>
            <a:off x="5768898" y="4664404"/>
            <a:ext cx="1477338"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300806" y="4655329"/>
            <a:ext cx="453958"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2864A9FC-2793-5F4D-AD69-1772F3321F7C}" type="slidenum">
              <a:rPr lang="en-US" smtClean="0"/>
              <a:t>‹#›</a:t>
            </a:fld>
            <a:endParaRPr lang="en-US" dirty="0"/>
          </a:p>
        </p:txBody>
      </p:sp>
    </p:spTree>
    <p:extLst>
      <p:ext uri="{BB962C8B-B14F-4D97-AF65-F5344CB8AC3E}">
        <p14:creationId xmlns:p14="http://schemas.microsoft.com/office/powerpoint/2010/main" val="7189494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l" defTabSz="685800" rtl="0" eaLnBrk="1" latinLnBrk="0" hangingPunct="1">
        <a:lnSpc>
          <a:spcPct val="90000"/>
        </a:lnSpc>
        <a:spcBef>
          <a:spcPct val="0"/>
        </a:spcBef>
        <a:buNone/>
        <a:defRPr sz="3300" b="1" kern="1200">
          <a:solidFill>
            <a:srgbClr val="322682"/>
          </a:solidFill>
          <a:latin typeface="+mj-lt"/>
          <a:ea typeface="+mj-ea"/>
          <a:cs typeface="+mj-cs"/>
        </a:defRPr>
      </a:lvl1pPr>
    </p:titleStyle>
    <p:bodyStyle>
      <a:lvl1pPr marL="171450" indent="-171450" algn="l" defTabSz="685800" rtl="0" eaLnBrk="1" latinLnBrk="0" hangingPunct="1">
        <a:lnSpc>
          <a:spcPct val="90000"/>
        </a:lnSpc>
        <a:spcBef>
          <a:spcPts val="750"/>
        </a:spcBef>
        <a:buClr>
          <a:srgbClr val="D6191F"/>
        </a:buClr>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Clr>
          <a:srgbClr val="D6191F"/>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Clr>
          <a:srgbClr val="D6191F"/>
        </a:buClr>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Clr>
          <a:srgbClr val="D6191F"/>
        </a:buClr>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Clr>
          <a:srgbClr val="D6191F"/>
        </a:buClr>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2">
            <a:extLst>
              <a:ext uri="{FF2B5EF4-FFF2-40B4-BE49-F238E27FC236}">
                <a16:creationId xmlns:a16="http://schemas.microsoft.com/office/drawing/2014/main" id="{40E4117C-AAE2-5ADA-A364-6A22539FEF12}"/>
              </a:ext>
            </a:extLst>
          </p:cNvPr>
          <p:cNvSpPr txBox="1">
            <a:spLocks/>
          </p:cNvSpPr>
          <p:nvPr/>
        </p:nvSpPr>
        <p:spPr>
          <a:xfrm>
            <a:off x="471628" y="2172095"/>
            <a:ext cx="8200743" cy="1974347"/>
          </a:xfrm>
          <a:prstGeom prst="rect">
            <a:avLst/>
          </a:prstGeom>
        </p:spPr>
        <p:txBody>
          <a:bodyPr>
            <a:normAutofit/>
          </a:bodyPr>
          <a:lstStyle>
            <a:lvl1pPr marL="228600" indent="-228600" algn="l" defTabSz="914400" rtl="0" eaLnBrk="1" latinLnBrk="0" hangingPunct="1">
              <a:lnSpc>
                <a:spcPct val="90000"/>
              </a:lnSpc>
              <a:spcBef>
                <a:spcPts val="1000"/>
              </a:spcBef>
              <a:buClr>
                <a:srgbClr val="00B0F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B0F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B0F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B0F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B0F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600"/>
              </a:spcBef>
              <a:buFont typeface="Arial" panose="020B0604020202020204" pitchFamily="34" charset="0"/>
              <a:buNone/>
            </a:pPr>
            <a:r>
              <a:rPr lang="en-US" dirty="0">
                <a:solidFill>
                  <a:schemeClr val="accent5">
                    <a:lumMod val="75000"/>
                  </a:schemeClr>
                </a:solidFill>
              </a:rPr>
              <a:t>Your professional title</a:t>
            </a:r>
          </a:p>
          <a:p>
            <a:pPr marL="0" indent="0">
              <a:lnSpc>
                <a:spcPct val="120000"/>
              </a:lnSpc>
              <a:spcBef>
                <a:spcPts val="600"/>
              </a:spcBef>
              <a:buFont typeface="Arial" panose="020B0604020202020204" pitchFamily="34" charset="0"/>
              <a:buNone/>
            </a:pPr>
            <a:r>
              <a:rPr lang="en-US" dirty="0">
                <a:solidFill>
                  <a:schemeClr val="accent5">
                    <a:lumMod val="75000"/>
                  </a:schemeClr>
                </a:solidFill>
              </a:rPr>
              <a:t>Your institution or company</a:t>
            </a:r>
          </a:p>
          <a:p>
            <a:pPr marL="0" indent="0">
              <a:lnSpc>
                <a:spcPct val="120000"/>
              </a:lnSpc>
              <a:spcBef>
                <a:spcPts val="600"/>
              </a:spcBef>
              <a:buFont typeface="Arial" panose="020B0604020202020204" pitchFamily="34" charset="0"/>
              <a:buNone/>
            </a:pPr>
            <a:r>
              <a:rPr lang="en-US" dirty="0">
                <a:solidFill>
                  <a:schemeClr val="accent5">
                    <a:lumMod val="75000"/>
                  </a:schemeClr>
                </a:solidFill>
              </a:rPr>
              <a:t>Your city and country</a:t>
            </a:r>
          </a:p>
        </p:txBody>
      </p:sp>
      <p:sp>
        <p:nvSpPr>
          <p:cNvPr id="5" name="Title 3">
            <a:extLst>
              <a:ext uri="{FF2B5EF4-FFF2-40B4-BE49-F238E27FC236}">
                <a16:creationId xmlns:a16="http://schemas.microsoft.com/office/drawing/2014/main" id="{CB70BEF1-315F-FD6E-EC7E-78835A91857D}"/>
              </a:ext>
            </a:extLst>
          </p:cNvPr>
          <p:cNvSpPr txBox="1">
            <a:spLocks/>
          </p:cNvSpPr>
          <p:nvPr/>
        </p:nvSpPr>
        <p:spPr>
          <a:xfrm>
            <a:off x="148839" y="127230"/>
            <a:ext cx="7816223" cy="1130056"/>
          </a:xfrm>
          <a:prstGeom prst="rect">
            <a:avLst/>
          </a:prstGeom>
        </p:spPr>
        <p:txBody>
          <a:bodyPr>
            <a:noAutofit/>
          </a:bodyPr>
          <a:lstStyle>
            <a:lvl1pPr algn="l" defTabSz="914400" rtl="0" eaLnBrk="1" latinLnBrk="0" hangingPunct="1">
              <a:lnSpc>
                <a:spcPct val="90000"/>
              </a:lnSpc>
              <a:spcBef>
                <a:spcPct val="0"/>
              </a:spcBef>
              <a:buNone/>
              <a:defRPr sz="4400" b="1" kern="1200">
                <a:solidFill>
                  <a:srgbClr val="2E3192"/>
                </a:solidFill>
                <a:latin typeface="+mj-lt"/>
                <a:ea typeface="+mj-ea"/>
                <a:cs typeface="+mj-cs"/>
              </a:defRPr>
            </a:lvl1pPr>
          </a:lstStyle>
          <a:p>
            <a:pPr>
              <a:lnSpc>
                <a:spcPct val="120000"/>
              </a:lnSpc>
              <a:spcBef>
                <a:spcPts val="0"/>
              </a:spcBef>
            </a:pPr>
            <a:r>
              <a:rPr lang="en-US" sz="3200" dirty="0">
                <a:solidFill>
                  <a:schemeClr val="accent1">
                    <a:lumMod val="75000"/>
                  </a:schemeClr>
                </a:solidFill>
              </a:rPr>
              <a:t>Title of your presentation </a:t>
            </a:r>
            <a:br>
              <a:rPr lang="en-US" sz="3200" dirty="0">
                <a:solidFill>
                  <a:schemeClr val="accent1">
                    <a:lumMod val="75000"/>
                  </a:schemeClr>
                </a:solidFill>
              </a:rPr>
            </a:br>
            <a:r>
              <a:rPr lang="en-US" sz="3200" dirty="0">
                <a:solidFill>
                  <a:schemeClr val="accent1">
                    <a:lumMod val="75000"/>
                  </a:schemeClr>
                </a:solidFill>
              </a:rPr>
              <a:t>Your name and credentials (e.g. MD, PhD, etc.)</a:t>
            </a:r>
          </a:p>
        </p:txBody>
      </p:sp>
    </p:spTree>
    <p:extLst>
      <p:ext uri="{BB962C8B-B14F-4D97-AF65-F5344CB8AC3E}">
        <p14:creationId xmlns:p14="http://schemas.microsoft.com/office/powerpoint/2010/main" val="8159731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69351516EC7DF0459FFF5FAF269C0D87" ma:contentTypeVersion="12" ma:contentTypeDescription="" ma:contentTypeScope="" ma:versionID="b7b1c307dd19ac50d484fc7e3118cebf">
  <xsd:schema xmlns:xsd="http://www.w3.org/2001/XMLSchema" xmlns:xs="http://www.w3.org/2001/XMLSchema" xmlns:p="http://schemas.microsoft.com/office/2006/metadata/properties" xmlns:ns2="eb3f7de7-c935-4ca6-a12c-1f73773710ec" xmlns:ns3="da83ed45-6997-4ba6-9406-030cd561517a" targetNamespace="http://schemas.microsoft.com/office/2006/metadata/properties" ma:root="true" ma:fieldsID="da80be1b346a44fd3f0e432b02da314c" ns2:_="" ns3:_="">
    <xsd:import namespace="eb3f7de7-c935-4ca6-a12c-1f73773710ec"/>
    <xsd:import namespace="da83ed45-6997-4ba6-9406-030cd561517a"/>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DateTaken" minOccurs="0"/>
                <xsd:element ref="ns3:MediaServiceObjectDetectorVersions" minOccurs="0"/>
                <xsd:element ref="ns3:MediaLengthInSecond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18"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a83ed45-6997-4ba6-9406-030cd561517a"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LengthInSeconds" ma:index="24" nillable="true" ma:displayName="MediaLengthInSeconds" ma:hidden="true" ma:internalName="MediaLengthInSeconds" ma:readOnly="true">
      <xsd:simpleType>
        <xsd:restriction base="dms:Unknown"/>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lcf76f155ced4ddcb4097134ff3c332f xmlns="da83ed45-6997-4ba6-9406-030cd561517a">
      <Terms xmlns="http://schemas.microsoft.com/office/infopath/2007/PartnerControls"/>
    </lcf76f155ced4ddcb4097134ff3c332f>
    <TaxCatchAll xmlns="eb3f7de7-c935-4ca6-a12c-1f73773710ec" xsi:nil="true"/>
  </documentManagement>
</p:properties>
</file>

<file path=customXml/itemProps1.xml><?xml version="1.0" encoding="utf-8"?>
<ds:datastoreItem xmlns:ds="http://schemas.openxmlformats.org/officeDocument/2006/customXml" ds:itemID="{0250BAA6-DE8B-4C0F-8228-7117E3813BB5}">
  <ds:schemaRefs>
    <ds:schemaRef ds:uri="http://schemas.microsoft.com/sharepoint/v3/contenttype/forms"/>
  </ds:schemaRefs>
</ds:datastoreItem>
</file>

<file path=customXml/itemProps2.xml><?xml version="1.0" encoding="utf-8"?>
<ds:datastoreItem xmlns:ds="http://schemas.openxmlformats.org/officeDocument/2006/customXml" ds:itemID="{4A9BD933-A55E-40DA-AB4C-775D124F37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da83ed45-6997-4ba6-9406-030cd56151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4FC1FA-3B05-40DA-B594-C0A7DB13BED0}">
  <ds:schemaRefs>
    <ds:schemaRef ds:uri="http://schemas.microsoft.com/office/2006/metadata/properties"/>
    <ds:schemaRef ds:uri="http://purl.org/dc/terms/"/>
    <ds:schemaRef ds:uri="eb3f7de7-c935-4ca6-a12c-1f73773710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da83ed45-6997-4ba6-9406-030cd561517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70</TotalTime>
  <Words>194</Words>
  <Application>Microsoft Office PowerPoint</Application>
  <PresentationFormat>On-screen Show (16:9)</PresentationFormat>
  <Paragraphs>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Schroeder</dc:creator>
  <cp:lastModifiedBy>Stephanie Orzech</cp:lastModifiedBy>
  <cp:revision>27</cp:revision>
  <dcterms:created xsi:type="dcterms:W3CDTF">2019-02-19T08:25:53Z</dcterms:created>
  <dcterms:modified xsi:type="dcterms:W3CDTF">2024-02-08T13:48:24Z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0x01010037EA2DD516505C4D92B92F8677CFB6850069351516EC7DF0459FFF5FAF269C0D87</vt:lpwstr>
  </property>
  <property fmtid="{D5CDD505-2E9C-101B-9397-08002B2CF9AE}" pid="3" name="MediaServiceImageTags">
    <vt:lpwstr/>
  </property>
</Properties>
</file>