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900" y="2491750"/>
            <a:ext cx="4578900" cy="181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Verdana"/>
              <a:buNone/>
              <a:defRPr sz="2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795925"/>
            <a:ext cx="8520600" cy="35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392900" y="2491750"/>
            <a:ext cx="4578900" cy="181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Verdana"/>
              <a:buNone/>
              <a:defRPr sz="2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2500"/>
              <a:buFont typeface="Verdana"/>
              <a:buNone/>
              <a:defRPr b="1" sz="2500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857250"/>
            <a:ext cx="8520600" cy="39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800"/>
              <a:buFont typeface="Verdana"/>
              <a:buChar char="●"/>
              <a:defRPr sz="1800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861175"/>
            <a:ext cx="3999900" cy="38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861175"/>
            <a:ext cx="3999900" cy="38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288825" y="1060725"/>
            <a:ext cx="46719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75000" y="42292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2500"/>
              <a:buFont typeface="Verdana"/>
              <a:buNone/>
              <a:defRPr b="1" sz="2500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857250"/>
            <a:ext cx="8520600" cy="3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800"/>
              <a:buFont typeface="Verdana"/>
              <a:buChar char="●"/>
              <a:defRPr sz="1800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392900" y="2491750"/>
            <a:ext cx="4578900" cy="181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857250"/>
            <a:ext cx="8520600" cy="39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DA96A2-23CC-437B-AD8A-A1A126480721}"/>
</file>

<file path=customXml/itemProps2.xml><?xml version="1.0" encoding="utf-8"?>
<ds:datastoreItem xmlns:ds="http://schemas.openxmlformats.org/officeDocument/2006/customXml" ds:itemID="{0FDF62A2-9593-4C0A-B94A-F67F342FA81E}"/>
</file>

<file path=customXml/itemProps3.xml><?xml version="1.0" encoding="utf-8"?>
<ds:datastoreItem xmlns:ds="http://schemas.openxmlformats.org/officeDocument/2006/customXml" ds:itemID="{18B333A2-B791-47BA-8069-ECFC6361ADC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