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  <a:defRPr sz="2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795925"/>
            <a:ext cx="8520600" cy="3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  <a:defRPr sz="2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b="1" sz="25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861175"/>
            <a:ext cx="39999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861175"/>
            <a:ext cx="39999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75000" y="42292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b="1" sz="25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