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6"/>
  </p:notesMasterIdLst>
  <p:sldIdLst>
    <p:sldId id="25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AC1BE-2255-47E6-A69D-F3ABAEAA93BC}" v="1" dt="2026-01-18T08:00:09.049"/>
    <p1510:client id="{2A302F9E-D956-44A9-8625-DA93FC061B0A}" v="5" dt="2026-01-18T08:11:25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Orzech" userId="9a4bd257-e819-4f95-a26f-3d6b4238c8fd" providerId="ADAL" clId="{0C406A88-7AF4-4C70-91D0-05A33B55F540}"/>
    <pc:docChg chg="custSel delSld modSld">
      <pc:chgData name="Stephanie Orzech" userId="9a4bd257-e819-4f95-a26f-3d6b4238c8fd" providerId="ADAL" clId="{0C406A88-7AF4-4C70-91D0-05A33B55F540}" dt="2026-01-18T08:13:18.543" v="14" actId="113"/>
      <pc:docMkLst>
        <pc:docMk/>
      </pc:docMkLst>
      <pc:sldChg chg="del">
        <pc:chgData name="Stephanie Orzech" userId="9a4bd257-e819-4f95-a26f-3d6b4238c8fd" providerId="ADAL" clId="{0C406A88-7AF4-4C70-91D0-05A33B55F540}" dt="2026-01-18T08:01:17.983" v="0" actId="47"/>
        <pc:sldMkLst>
          <pc:docMk/>
          <pc:sldMk cId="0" sldId="256"/>
        </pc:sldMkLst>
      </pc:sldChg>
      <pc:sldChg chg="addSp delSp modSp mod">
        <pc:chgData name="Stephanie Orzech" userId="9a4bd257-e819-4f95-a26f-3d6b4238c8fd" providerId="ADAL" clId="{0C406A88-7AF4-4C70-91D0-05A33B55F540}" dt="2026-01-18T08:13:18.543" v="14" actId="113"/>
        <pc:sldMkLst>
          <pc:docMk/>
          <pc:sldMk cId="0" sldId="257"/>
        </pc:sldMkLst>
        <pc:spChg chg="mod">
          <ac:chgData name="Stephanie Orzech" userId="9a4bd257-e819-4f95-a26f-3d6b4238c8fd" providerId="ADAL" clId="{0C406A88-7AF4-4C70-91D0-05A33B55F540}" dt="2026-01-18T08:13:18.543" v="14" actId="113"/>
          <ac:spMkLst>
            <pc:docMk/>
            <pc:sldMk cId="0" sldId="257"/>
            <ac:spMk id="46" creationId="{00000000-0000-0000-0000-000000000000}"/>
          </ac:spMkLst>
        </pc:spChg>
        <pc:spChg chg="mod">
          <ac:chgData name="Stephanie Orzech" userId="9a4bd257-e819-4f95-a26f-3d6b4238c8fd" providerId="ADAL" clId="{0C406A88-7AF4-4C70-91D0-05A33B55F540}" dt="2026-01-18T08:11:32.497" v="11" actId="1076"/>
          <ac:spMkLst>
            <pc:docMk/>
            <pc:sldMk cId="0" sldId="257"/>
            <ac:spMk id="47" creationId="{00000000-0000-0000-0000-000000000000}"/>
          </ac:spMkLst>
        </pc:spChg>
        <pc:picChg chg="add del mod">
          <ac:chgData name="Stephanie Orzech" userId="9a4bd257-e819-4f95-a26f-3d6b4238c8fd" providerId="ADAL" clId="{0C406A88-7AF4-4C70-91D0-05A33B55F540}" dt="2026-01-18T08:03:51.958" v="5" actId="478"/>
          <ac:picMkLst>
            <pc:docMk/>
            <pc:sldMk cId="0" sldId="257"/>
            <ac:picMk id="2" creationId="{92BDFE7F-E5E2-8A51-4670-78335820A877}"/>
          </ac:picMkLst>
        </pc:picChg>
      </pc:sldChg>
      <pc:sldMasterChg chg="delSldLayout">
        <pc:chgData name="Stephanie Orzech" userId="9a4bd257-e819-4f95-a26f-3d6b4238c8fd" providerId="ADAL" clId="{0C406A88-7AF4-4C70-91D0-05A33B55F540}" dt="2026-01-18T08:01:17.983" v="0" actId="47"/>
        <pc:sldMasterMkLst>
          <pc:docMk/>
          <pc:sldMasterMk cId="0" sldId="2147483659"/>
        </pc:sldMasterMkLst>
        <pc:sldLayoutChg chg="del">
          <pc:chgData name="Stephanie Orzech" userId="9a4bd257-e819-4f95-a26f-3d6b4238c8fd" providerId="ADAL" clId="{0C406A88-7AF4-4C70-91D0-05A33B55F540}" dt="2026-01-18T08:01:17.983" v="0" actId="47"/>
          <pc:sldLayoutMkLst>
            <pc:docMk/>
            <pc:sldMasterMk cId="0" sldId="2147483659"/>
            <pc:sldLayoutMk cId="0" sldId="214748364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392900" y="2491750"/>
            <a:ext cx="4578900" cy="18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Verdana"/>
              <a:buNone/>
              <a:defRPr sz="2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2500"/>
              <a:buFont typeface="Verdana"/>
              <a:buNone/>
              <a:defRPr sz="2500" b="1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857250"/>
            <a:ext cx="8520600" cy="3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800"/>
              <a:buFont typeface="Verdana"/>
              <a:buChar char="●"/>
              <a:defRPr sz="1800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861175"/>
            <a:ext cx="3999900" cy="3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861175"/>
            <a:ext cx="3999900" cy="3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88825" y="1060725"/>
            <a:ext cx="4671900" cy="25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75000" y="42292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795925"/>
            <a:ext cx="8520600" cy="3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2500"/>
              <a:buFont typeface="Verdana"/>
              <a:buNone/>
              <a:defRPr sz="2500" b="1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857250"/>
            <a:ext cx="8520600" cy="3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800"/>
              <a:buFont typeface="Verdana"/>
              <a:buChar char="●"/>
              <a:defRPr sz="1800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77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sz="2400" b="0" dirty="0">
                <a:solidFill>
                  <a:schemeClr val="accent1">
                    <a:lumMod val="50000"/>
                  </a:schemeClr>
                </a:solidFill>
              </a:rPr>
              <a:t>Session Title </a:t>
            </a:r>
            <a:br>
              <a:rPr lang="en-US" sz="24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0" dirty="0">
                <a:solidFill>
                  <a:schemeClr val="accent1">
                    <a:lumMod val="50000"/>
                  </a:schemeClr>
                </a:solidFill>
              </a:rPr>
              <a:t>Name of Speaker</a:t>
            </a:r>
            <a:endParaRPr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11700" y="1000686"/>
            <a:ext cx="8520600" cy="3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Disclosures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Scientific Advisory Board: (Include company names and corresponding amounts)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Scientific Research: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Speaker’s Bureau: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Stockholder: 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Stock Options: (Include company name and declare percentage of total stock options)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Product Royalties: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Employed by: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Any off-label uses of devices or products will be disclosed and discussed in a balanced manner.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 commercial company or product names or logos will be used in this presentation.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a9941b9c-5e97-4cab-a9c5-e579a8dc939c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B550C448B8E6C246B00FB47A80ADE090" ma:contentTypeVersion="13" ma:contentTypeDescription="" ma:contentTypeScope="" ma:versionID="742c2f0605a157627ec3e98358f3e6bf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a9941b9c-5e97-4cab-a9c5-e579a8dc939c" targetNamespace="http://schemas.microsoft.com/office/2006/metadata/properties" ma:root="true" ma:fieldsID="c21ab9ad898f13770545e61c1c7eebbb" ns1:_="" ns2:_="" ns3:_="">
    <xsd:import namespace="http://schemas.microsoft.com/sharepoint/v3"/>
    <xsd:import namespace="eb3f7de7-c935-4ca6-a12c-1f73773710ec"/>
    <xsd:import namespace="a9941b9c-5e97-4cab-a9c5-e579a8dc939c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41b9c-5e97-4cab-a9c5-e579a8dc93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D5345-ADF3-4FD7-8A0C-400B335390D2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a9941b9c-5e97-4cab-a9c5-e579a8dc939c"/>
    <ds:schemaRef ds:uri="http://purl.org/dc/elements/1.1/"/>
    <ds:schemaRef ds:uri="eb3f7de7-c935-4ca6-a12c-1f73773710ec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DEF042-4416-40D7-8F15-337308FC0C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5F588A-7C6A-4CC2-923F-6ED5FEC74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a9941b9c-5e97-4cab-a9c5-e579a8dc9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81</Words>
  <Application>Microsoft Office PowerPoint</Application>
  <PresentationFormat>On-screen Show (16:9)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Verdana</vt:lpstr>
      <vt:lpstr>Simple Light</vt:lpstr>
      <vt:lpstr>Session Title  Name of Speaker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Stephanie Orzech</dc:creator>
  <cp:lastModifiedBy>Stephanie Orzech</cp:lastModifiedBy>
  <cp:revision>1</cp:revision>
  <dcterms:modified xsi:type="dcterms:W3CDTF">2026-01-18T08:13:28Z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0x01010037EA2DD516505C4D92B92F8677CFB68500B550C448B8E6C246B00FB47A80ADE090</vt:lpwstr>
  </property>
</Properties>
</file>