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AC1BE-2255-47E6-A69D-F3ABAEAA93BC}" v="1" dt="2026-01-18T08:00:09.049"/>
    <p1510:client id="{400744ED-90D0-415C-93D2-B2D624FDD3B3}" v="4" dt="2026-01-18T08:14:34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Orzech" userId="9a4bd257-e819-4f95-a26f-3d6b4238c8fd" providerId="ADAL" clId="{0C406A88-7AF4-4C70-91D0-05A33B55F540}"/>
    <pc:docChg chg="undo custSel addSld modSld">
      <pc:chgData name="Stephanie Orzech" userId="9a4bd257-e819-4f95-a26f-3d6b4238c8fd" providerId="ADAL" clId="{0C406A88-7AF4-4C70-91D0-05A33B55F540}" dt="2026-01-18T08:46:21.860" v="29" actId="478"/>
      <pc:docMkLst>
        <pc:docMk/>
      </pc:docMkLst>
      <pc:sldChg chg="delSp modSp mod">
        <pc:chgData name="Stephanie Orzech" userId="9a4bd257-e819-4f95-a26f-3d6b4238c8fd" providerId="ADAL" clId="{0C406A88-7AF4-4C70-91D0-05A33B55F540}" dt="2026-01-18T08:46:21.860" v="29" actId="478"/>
        <pc:sldMkLst>
          <pc:docMk/>
          <pc:sldMk cId="0" sldId="256"/>
        </pc:sldMkLst>
        <pc:spChg chg="del mod">
          <ac:chgData name="Stephanie Orzech" userId="9a4bd257-e819-4f95-a26f-3d6b4238c8fd" providerId="ADAL" clId="{0C406A88-7AF4-4C70-91D0-05A33B55F540}" dt="2026-01-18T08:46:21.860" v="29" actId="478"/>
          <ac:spMkLst>
            <pc:docMk/>
            <pc:sldMk cId="0" sldId="256"/>
            <ac:spMk id="41" creationId="{00000000-0000-0000-0000-000000000000}"/>
          </ac:spMkLst>
        </pc:spChg>
      </pc:sldChg>
      <pc:sldChg chg="modSp mod modNotes">
        <pc:chgData name="Stephanie Orzech" userId="9a4bd257-e819-4f95-a26f-3d6b4238c8fd" providerId="ADAL" clId="{0C406A88-7AF4-4C70-91D0-05A33B55F540}" dt="2026-01-18T08:13:29.076" v="6" actId="27636"/>
        <pc:sldMkLst>
          <pc:docMk/>
          <pc:sldMk cId="0" sldId="257"/>
        </pc:sldMkLst>
        <pc:spChg chg="mod">
          <ac:chgData name="Stephanie Orzech" userId="9a4bd257-e819-4f95-a26f-3d6b4238c8fd" providerId="ADAL" clId="{0C406A88-7AF4-4C70-91D0-05A33B55F540}" dt="2026-01-18T08:13:08.218" v="4" actId="113"/>
          <ac:spMkLst>
            <pc:docMk/>
            <pc:sldMk cId="0" sldId="257"/>
            <ac:spMk id="46" creationId="{00000000-0000-0000-0000-000000000000}"/>
          </ac:spMkLst>
        </pc:spChg>
        <pc:spChg chg="mod">
          <ac:chgData name="Stephanie Orzech" userId="9a4bd257-e819-4f95-a26f-3d6b4238c8fd" providerId="ADAL" clId="{0C406A88-7AF4-4C70-91D0-05A33B55F540}" dt="2026-01-18T08:13:29.076" v="6" actId="27636"/>
          <ac:spMkLst>
            <pc:docMk/>
            <pc:sldMk cId="0" sldId="257"/>
            <ac:spMk id="47" creationId="{00000000-0000-0000-0000-000000000000}"/>
          </ac:spMkLst>
        </pc:spChg>
      </pc:sldChg>
      <pc:sldChg chg="modSp new mod">
        <pc:chgData name="Stephanie Orzech" userId="9a4bd257-e819-4f95-a26f-3d6b4238c8fd" providerId="ADAL" clId="{0C406A88-7AF4-4C70-91D0-05A33B55F540}" dt="2026-01-18T08:21:18.282" v="27" actId="14100"/>
        <pc:sldMkLst>
          <pc:docMk/>
          <pc:sldMk cId="1292379383" sldId="258"/>
        </pc:sldMkLst>
        <pc:spChg chg="mod">
          <ac:chgData name="Stephanie Orzech" userId="9a4bd257-e819-4f95-a26f-3d6b4238c8fd" providerId="ADAL" clId="{0C406A88-7AF4-4C70-91D0-05A33B55F540}" dt="2026-01-18T08:21:18.282" v="27" actId="14100"/>
          <ac:spMkLst>
            <pc:docMk/>
            <pc:sldMk cId="1292379383" sldId="258"/>
            <ac:spMk id="2" creationId="{33DC06A1-789B-8986-6CA6-9467450BAC13}"/>
          </ac:spMkLst>
        </pc:spChg>
        <pc:spChg chg="mod">
          <ac:chgData name="Stephanie Orzech" userId="9a4bd257-e819-4f95-a26f-3d6b4238c8fd" providerId="ADAL" clId="{0C406A88-7AF4-4C70-91D0-05A33B55F540}" dt="2026-01-18T08:16:18.052" v="25" actId="255"/>
          <ac:spMkLst>
            <pc:docMk/>
            <pc:sldMk cId="1292379383" sldId="258"/>
            <ac:spMk id="3" creationId="{88F4B90A-8BD6-7232-22B4-DAE4E8B4D4C1}"/>
          </ac:spMkLst>
        </pc:spChg>
      </pc:sldChg>
      <pc:sldChg chg="new">
        <pc:chgData name="Stephanie Orzech" userId="9a4bd257-e819-4f95-a26f-3d6b4238c8fd" providerId="ADAL" clId="{0C406A88-7AF4-4C70-91D0-05A33B55F540}" dt="2026-01-18T08:16:26.231" v="26" actId="680"/>
        <pc:sldMkLst>
          <pc:docMk/>
          <pc:sldMk cId="1898471009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92900" y="2491750"/>
            <a:ext cx="4578900" cy="18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Verdana"/>
              <a:buNone/>
              <a:defRPr sz="2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795925"/>
            <a:ext cx="8520600" cy="3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392900" y="2491750"/>
            <a:ext cx="4578900" cy="18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Verdana"/>
              <a:buNone/>
              <a:defRPr sz="2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2500"/>
              <a:buFont typeface="Verdana"/>
              <a:buNone/>
              <a:defRPr sz="2500" b="1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857250"/>
            <a:ext cx="8520600" cy="3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800"/>
              <a:buFont typeface="Verdana"/>
              <a:buChar char="●"/>
              <a:defRPr sz="18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861175"/>
            <a:ext cx="3999900" cy="3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861175"/>
            <a:ext cx="3999900" cy="3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75000" y="42292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2500"/>
              <a:buFont typeface="Verdana"/>
              <a:buNone/>
              <a:defRPr sz="2500" b="1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857250"/>
            <a:ext cx="8520600" cy="3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800"/>
              <a:buFont typeface="Verdana"/>
              <a:buChar char="●"/>
              <a:defRPr sz="18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135274"/>
            <a:ext cx="7582200" cy="859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sz="2800" b="0" dirty="0">
                <a:solidFill>
                  <a:schemeClr val="accent1">
                    <a:lumMod val="50000"/>
                  </a:schemeClr>
                </a:solidFill>
              </a:rPr>
              <a:t>Session Title </a:t>
            </a:r>
            <a:br>
              <a:rPr lang="en-US" sz="28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</a:rPr>
              <a:t>Name of Speaker</a:t>
            </a:r>
            <a:endParaRPr b="0" dirty="0"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1219200"/>
            <a:ext cx="8520600" cy="3569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Disclosures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Scientific Advisory Board: (Include company names and corresponding amounts)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Scientific Research: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Speaker’s Bureau: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Stockholder: 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Stock Options: (Include company name and declare percentage of total stock options)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Product Royalties: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Employed by: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Any off-label uses of devices or products will be disclosed and discussed in a balanced manner.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 commercial company or product names or logos will be used in this presentation.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06A1-789B-8986-6CA6-9467450B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35275"/>
            <a:ext cx="7582200" cy="1070070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Title of your presentation </a:t>
            </a:r>
            <a:br>
              <a:rPr lang="en-US" sz="23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300" b="0" dirty="0">
                <a:solidFill>
                  <a:schemeClr val="accent1">
                    <a:lumMod val="50000"/>
                  </a:schemeClr>
                </a:solidFill>
              </a:rPr>
              <a:t>Your name and credentials (e.g. MD, PhD, etc.)</a:t>
            </a:r>
            <a:br>
              <a:rPr lang="en-US" sz="2300" b="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3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4B90A-8BD6-7232-22B4-DAE4E8B4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8870"/>
            <a:ext cx="8520600" cy="3739579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</a:rPr>
              <a:t>Your professional title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</a:rPr>
              <a:t>Your institution or company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</a:rPr>
              <a:t>Your city and country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7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4ADA-9024-D46F-B61F-BA639F86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51359-3982-E8E1-8037-FB6512A7A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100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a9941b9c-5e97-4cab-a9c5-e579a8dc939c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B550C448B8E6C246B00FB47A80ADE090" ma:contentTypeVersion="13" ma:contentTypeDescription="" ma:contentTypeScope="" ma:versionID="742c2f0605a157627ec3e98358f3e6bf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a9941b9c-5e97-4cab-a9c5-e579a8dc939c" targetNamespace="http://schemas.microsoft.com/office/2006/metadata/properties" ma:root="true" ma:fieldsID="c21ab9ad898f13770545e61c1c7eebbb" ns1:_="" ns2:_="" ns3:_="">
    <xsd:import namespace="http://schemas.microsoft.com/sharepoint/v3"/>
    <xsd:import namespace="eb3f7de7-c935-4ca6-a12c-1f73773710ec"/>
    <xsd:import namespace="a9941b9c-5e97-4cab-a9c5-e579a8dc939c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41b9c-5e97-4cab-a9c5-e579a8dc93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DEF042-4416-40D7-8F15-337308FC0C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9D5345-ADF3-4FD7-8A0C-400B335390D2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a9941b9c-5e97-4cab-a9c5-e579a8dc939c"/>
    <ds:schemaRef ds:uri="http://purl.org/dc/elements/1.1/"/>
    <ds:schemaRef ds:uri="eb3f7de7-c935-4ca6-a12c-1f73773710ec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5F588A-7C6A-4CC2-923F-6ED5FEC74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a9941b9c-5e97-4cab-a9c5-e579a8dc9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113</Words>
  <Application>Microsoft Office PowerPoint</Application>
  <PresentationFormat>On-screen Show (16:9)</PresentationFormat>
  <Paragraphs>16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Verdana</vt:lpstr>
      <vt:lpstr>Simple Light</vt:lpstr>
      <vt:lpstr>PowerPoint Presentation</vt:lpstr>
      <vt:lpstr>Session Title  Name of Speaker</vt:lpstr>
      <vt:lpstr>Title of your presentation  Your name and credentials (e.g. MD, PhD, etc.)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Stephanie Orzech</dc:creator>
  <cp:lastModifiedBy>Stephanie Orzech</cp:lastModifiedBy>
  <cp:revision>1</cp:revision>
  <dcterms:modified xsi:type="dcterms:W3CDTF">2026-01-18T08:46:26Z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0x01010037EA2DD516505C4D92B92F8677CFB68500B550C448B8E6C246B00FB47A80ADE090</vt:lpwstr>
  </property>
</Properties>
</file>