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5B95C0-14E4-49FF-A499-7E2207A8B629}" v="4" dt="2026-01-18T08:21:24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0C406A88-7AF4-4C70-91D0-05A33B55F540}"/>
    <pc:docChg chg="undo custSel modSld">
      <pc:chgData name="Stephanie Orzech" userId="9a4bd257-e819-4f95-a26f-3d6b4238c8fd" providerId="ADAL" clId="{0C406A88-7AF4-4C70-91D0-05A33B55F540}" dt="2026-01-18T08:21:24.347" v="8"/>
      <pc:docMkLst>
        <pc:docMk/>
      </pc:docMkLst>
      <pc:sldChg chg="modSp mod">
        <pc:chgData name="Stephanie Orzech" userId="9a4bd257-e819-4f95-a26f-3d6b4238c8fd" providerId="ADAL" clId="{0C406A88-7AF4-4C70-91D0-05A33B55F540}" dt="2026-01-18T08:21:24.347" v="8"/>
        <pc:sldMkLst>
          <pc:docMk/>
          <pc:sldMk cId="0" sldId="257"/>
        </pc:sldMkLst>
        <pc:spChg chg="mod">
          <ac:chgData name="Stephanie Orzech" userId="9a4bd257-e819-4f95-a26f-3d6b4238c8fd" providerId="ADAL" clId="{0C406A88-7AF4-4C70-91D0-05A33B55F540}" dt="2026-01-18T08:21:24.347" v="8"/>
          <ac:spMkLst>
            <pc:docMk/>
            <pc:sldMk cId="0" sldId="257"/>
            <ac:spMk id="46" creationId="{00000000-0000-0000-0000-000000000000}"/>
          </ac:spMkLst>
        </pc:spChg>
        <pc:spChg chg="mod">
          <ac:chgData name="Stephanie Orzech" userId="9a4bd257-e819-4f95-a26f-3d6b4238c8fd" providerId="ADAL" clId="{0C406A88-7AF4-4C70-91D0-05A33B55F540}" dt="2026-01-18T08:21:13.005" v="7" actId="20577"/>
          <ac:spMkLst>
            <pc:docMk/>
            <pc:sldMk cId="0" sldId="257"/>
            <ac:spMk id="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392900" y="2491750"/>
            <a:ext cx="4578900" cy="18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Verdana"/>
              <a:buNone/>
              <a:defRPr sz="27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861175"/>
            <a:ext cx="39999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75000" y="42292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795925"/>
            <a:ext cx="8520600" cy="3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2500"/>
              <a:buFont typeface="Verdana"/>
              <a:buNone/>
              <a:defRPr sz="2500" b="1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857250"/>
            <a:ext cx="8520600" cy="3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800"/>
              <a:buFont typeface="Verdana"/>
              <a:buChar char="●"/>
              <a:defRPr sz="1800"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●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○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6B"/>
              </a:buClr>
              <a:buSzPts val="1400"/>
              <a:buFont typeface="Verdana"/>
              <a:buChar char="■"/>
              <a:defRPr>
                <a:solidFill>
                  <a:srgbClr val="2A2D6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135275"/>
            <a:ext cx="7582200" cy="77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Title of your presentation </a:t>
            </a:r>
            <a:br>
              <a:rPr lang="en-US" sz="240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Your name and credentials (e.g. MD, PhD, etc.)</a:t>
            </a:r>
            <a:endParaRPr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000686"/>
            <a:ext cx="8520600" cy="3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professional title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institution or company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Your city and country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550C448B8E6C246B00FB47A80ADE090" ma:contentTypeVersion="13" ma:contentTypeDescription="" ma:contentTypeScope="" ma:versionID="742c2f0605a157627ec3e98358f3e6b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a9941b9c-5e97-4cab-a9c5-e579a8dc939c" targetNamespace="http://schemas.microsoft.com/office/2006/metadata/properties" ma:root="true" ma:fieldsID="c21ab9ad898f13770545e61c1c7eebbb" ns1:_="" ns2:_="" ns3:_="">
    <xsd:import namespace="http://schemas.microsoft.com/sharepoint/v3"/>
    <xsd:import namespace="eb3f7de7-c935-4ca6-a12c-1f73773710ec"/>
    <xsd:import namespace="a9941b9c-5e97-4cab-a9c5-e579a8dc939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41b9c-5e97-4cab-a9c5-e579a8dc9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a9941b9c-5e97-4cab-a9c5-e579a8dc939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5F588A-7C6A-4CC2-923F-6ED5FEC74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a9941b9c-5e97-4cab-a9c5-e579a8dc9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DEF042-4416-40D7-8F15-337308FC0C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D5345-ADF3-4FD7-8A0C-400B335390D2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a9941b9c-5e97-4cab-a9c5-e579a8dc939c"/>
    <ds:schemaRef ds:uri="http://purl.org/dc/elements/1.1/"/>
    <ds:schemaRef ds:uri="eb3f7de7-c935-4ca6-a12c-1f73773710ec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Simple Light</vt:lpstr>
      <vt:lpstr>Title of your presentation  Your name and credentials (e.g. MD, PhD, etc.)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Stephanie Orzech</dc:creator>
  <cp:lastModifiedBy>Stephanie Orzech</cp:lastModifiedBy>
  <cp:revision>2</cp:revision>
  <dcterms:modified xsi:type="dcterms:W3CDTF">2026-01-18T08:21:27Z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0x01010037EA2DD516505C4D92B92F8677CFB68500B550C448B8E6C246B00FB47A80ADE090</vt:lpwstr>
  </property>
</Properties>
</file>